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597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85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443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371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756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5097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948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951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323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38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222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5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5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891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86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35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7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CF14741-2D0C-45E9-8728-66E9ED6F8D00}" type="datetimeFigureOut">
              <a:rPr lang="ru-RU" smtClean="0"/>
              <a:t>06.04.2018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317528C-1677-4422-978A-650C40B2F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271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351" y="536860"/>
            <a:ext cx="9339881" cy="524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0010" y="1378780"/>
            <a:ext cx="99713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Основная образовательная программа бюджетного дошкольного образовательного учреждения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«Д/с «</a:t>
            </a:r>
            <a:r>
              <a:rPr lang="ru-RU" sz="16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Милэш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с. </a:t>
            </a:r>
            <a:r>
              <a:rPr lang="ru-RU" sz="16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Тайсуганово</a:t>
            </a: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(далее Программа) разработана в соответствии с:</a:t>
            </a:r>
            <a:endParaRPr lang="ru-RU" sz="1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«Об образовании в Российской Федерации» от 29.12.2012 г. № 273-ФЗ;</a:t>
            </a:r>
            <a:endParaRPr lang="ru-RU" sz="1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Федеральным государственным образовательным стандартом дошкольного образования </a:t>
            </a:r>
            <a:endParaRPr lang="ru-RU" sz="1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17 октября 2013 г. № 1155;</a:t>
            </a:r>
            <a:endParaRPr lang="ru-RU" sz="1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«Порядком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 (приказ Министерства образования и науки Российской Федерации от 30 августа 2013 г. N 1015 г. Москва);</a:t>
            </a:r>
            <a:endParaRPr lang="ru-RU" sz="1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Санитарно-эпидемиологические требования к устройству, содержанию и организации режима работы дошкольных образовательных организаций (от 15 мая 2013 г. № 26, 2.4.1.3049-13);</a:t>
            </a:r>
            <a:endParaRPr lang="ru-RU" sz="1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Законом РТ «Об образовании»;</a:t>
            </a:r>
            <a:endParaRPr lang="ru-RU" sz="1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Законом РТ «О государственных языках Республики Татарстан и других языках в Республике Татарстан».</a:t>
            </a:r>
            <a:endParaRPr lang="ru-RU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45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01" y="653142"/>
            <a:ext cx="9759621" cy="505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353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8" y="488235"/>
            <a:ext cx="8136904" cy="643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9" y="1280160"/>
            <a:ext cx="10310948" cy="487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2302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7" y="657213"/>
            <a:ext cx="7416825" cy="49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7" y="1538080"/>
            <a:ext cx="10570246" cy="4105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058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68" y="815762"/>
            <a:ext cx="8100022" cy="462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76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011" y="269965"/>
            <a:ext cx="6436686" cy="629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1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77" y="940526"/>
            <a:ext cx="9221196" cy="473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99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8" y="522515"/>
            <a:ext cx="9543003" cy="499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532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316" y="679219"/>
            <a:ext cx="8501748" cy="4615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216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409303"/>
            <a:ext cx="8771601" cy="604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77713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125</TotalTime>
  <Words>138</Words>
  <Application>Microsoft Office PowerPoint</Application>
  <PresentationFormat>Широкоэкранный</PresentationFormat>
  <Paragraphs>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Century Gothic</vt:lpstr>
      <vt:lpstr>Times New Roman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19</cp:revision>
  <dcterms:created xsi:type="dcterms:W3CDTF">2018-04-05T05:19:04Z</dcterms:created>
  <dcterms:modified xsi:type="dcterms:W3CDTF">2018-04-06T04:58:50Z</dcterms:modified>
</cp:coreProperties>
</file>